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8" r:id="rId2"/>
    <p:sldId id="271" r:id="rId3"/>
    <p:sldId id="273" r:id="rId4"/>
    <p:sldId id="257" r:id="rId5"/>
    <p:sldId id="259" r:id="rId6"/>
    <p:sldId id="272" r:id="rId7"/>
    <p:sldId id="269" r:id="rId8"/>
    <p:sldId id="278" r:id="rId9"/>
    <p:sldId id="276" r:id="rId10"/>
    <p:sldId id="277" r:id="rId11"/>
    <p:sldId id="260" r:id="rId12"/>
    <p:sldId id="261" r:id="rId13"/>
    <p:sldId id="262" r:id="rId14"/>
    <p:sldId id="263" r:id="rId15"/>
    <p:sldId id="264" r:id="rId16"/>
    <p:sldId id="267" r:id="rId17"/>
    <p:sldId id="266" r:id="rId18"/>
    <p:sldId id="275" r:id="rId19"/>
    <p:sldId id="26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33"/>
    <a:srgbClr val="1807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B22F-F44F-44CB-B404-1C244B6E3DAA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DD99-E298-4D7A-8B70-ED74BDDAF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DD99-E298-4D7A-8B70-ED74BDDAFD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DD99-E298-4D7A-8B70-ED74BDDAFD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18-05-2013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18-05-2013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itey.com/2008/Products/Content/Include/PVOTH/1/1/launch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1524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tulipsandprimroses1.jpg"/>
          <p:cNvPicPr>
            <a:picLocks noChangeAspect="1"/>
          </p:cNvPicPr>
          <p:nvPr/>
        </p:nvPicPr>
        <p:blipFill>
          <a:blip r:embed="rId2" cstate="print"/>
          <a:srcRect r="1993" b="16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16002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eautiful_River_Wallpaper_aesl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61722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156461" y="3146685"/>
            <a:ext cx="2834390" cy="2514600"/>
          </a:xfrm>
          <a:prstGeom prst="stripedRightArrow">
            <a:avLst>
              <a:gd name="adj1" fmla="val 50000"/>
              <a:gd name="adj2" fmla="val 3152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7525" y="762133"/>
            <a:ext cx="63065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বস্তুনিরপেক্ষ</a:t>
            </a:r>
            <a:endParaRPr lang="en-US" sz="6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6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3384030"/>
            <a:ext cx="8686800" cy="2866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563380"/>
            <a:ext cx="8686800" cy="2637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524000" y="3458980"/>
            <a:ext cx="2408420" cy="2637020"/>
            <a:chOff x="1524000" y="3458980"/>
            <a:chExt cx="2408420" cy="2637020"/>
          </a:xfrm>
        </p:grpSpPr>
        <p:sp>
          <p:nvSpPr>
            <p:cNvPr id="28" name="Cube 27"/>
            <p:cNvSpPr/>
            <p:nvPr/>
          </p:nvSpPr>
          <p:spPr>
            <a:xfrm>
              <a:off x="1524000" y="5516380"/>
              <a:ext cx="2408420" cy="5796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86460" y="5669721"/>
              <a:ext cx="2147340" cy="395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7982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290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1981200" y="521033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315260" y="946879"/>
          <a:ext cx="3536430" cy="19474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649157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3600" b="0" dirty="0" smtClean="0"/>
                    </a:p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61080" y="963120"/>
          <a:ext cx="49217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7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8" name="Picture 57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10" y="1094280"/>
            <a:ext cx="459700" cy="459700"/>
          </a:xfrm>
          <a:prstGeom prst="rect">
            <a:avLst/>
          </a:prstGeom>
        </p:spPr>
      </p:pic>
      <p:pic>
        <p:nvPicPr>
          <p:cNvPr id="59" name="Picture 58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480" y="1078050"/>
            <a:ext cx="459700" cy="459700"/>
          </a:xfrm>
          <a:prstGeom prst="rect">
            <a:avLst/>
          </a:prstGeom>
        </p:spPr>
      </p:pic>
      <p:pic>
        <p:nvPicPr>
          <p:cNvPr id="60" name="Picture 59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670" y="1095540"/>
            <a:ext cx="459700" cy="459700"/>
          </a:xfrm>
          <a:prstGeom prst="rect">
            <a:avLst/>
          </a:prstGeom>
        </p:spPr>
      </p:pic>
      <p:pic>
        <p:nvPicPr>
          <p:cNvPr id="61" name="Picture 60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8850" y="1083050"/>
            <a:ext cx="459700" cy="459700"/>
          </a:xfrm>
          <a:prstGeom prst="rect">
            <a:avLst/>
          </a:prstGeom>
        </p:spPr>
      </p:pic>
      <p:pic>
        <p:nvPicPr>
          <p:cNvPr id="68" name="Picture 67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520" y="1085550"/>
            <a:ext cx="459700" cy="459700"/>
          </a:xfrm>
          <a:prstGeom prst="rect">
            <a:avLst/>
          </a:prstGeom>
        </p:spPr>
      </p:pic>
      <p:pic>
        <p:nvPicPr>
          <p:cNvPr id="74" name="Picture 73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450" y="1078050"/>
            <a:ext cx="459700" cy="459700"/>
          </a:xfrm>
          <a:prstGeom prst="rect">
            <a:avLst/>
          </a:prstGeom>
        </p:spPr>
      </p:pic>
      <p:pic>
        <p:nvPicPr>
          <p:cNvPr id="75" name="Picture 74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380" y="1070550"/>
            <a:ext cx="459700" cy="459700"/>
          </a:xfrm>
          <a:prstGeom prst="rect">
            <a:avLst/>
          </a:prstGeom>
        </p:spPr>
      </p:pic>
      <p:pic>
        <p:nvPicPr>
          <p:cNvPr id="76" name="Picture 75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300" y="1063050"/>
            <a:ext cx="459700" cy="459700"/>
          </a:xfrm>
          <a:prstGeom prst="rect">
            <a:avLst/>
          </a:prstGeom>
        </p:spPr>
      </p:pic>
      <p:pic>
        <p:nvPicPr>
          <p:cNvPr id="77" name="Picture 76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2230" y="1055550"/>
            <a:ext cx="459700" cy="459700"/>
          </a:xfrm>
          <a:prstGeom prst="rect">
            <a:avLst/>
          </a:prstGeom>
        </p:spPr>
      </p:pic>
      <p:pic>
        <p:nvPicPr>
          <p:cNvPr id="78" name="Picture 77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150" y="1063040"/>
            <a:ext cx="459700" cy="459700"/>
          </a:xfrm>
          <a:prstGeom prst="rect">
            <a:avLst/>
          </a:prstGeom>
        </p:spPr>
      </p:pic>
      <p:pic>
        <p:nvPicPr>
          <p:cNvPr id="79" name="Picture 78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40" y="1775090"/>
            <a:ext cx="459700" cy="459700"/>
          </a:xfrm>
          <a:prstGeom prst="rect">
            <a:avLst/>
          </a:prstGeom>
        </p:spPr>
      </p:pic>
      <p:pic>
        <p:nvPicPr>
          <p:cNvPr id="80" name="Picture 79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78840"/>
            <a:ext cx="459700" cy="459700"/>
          </a:xfrm>
          <a:prstGeom prst="rect">
            <a:avLst/>
          </a:prstGeom>
        </p:spPr>
      </p:pic>
      <p:pic>
        <p:nvPicPr>
          <p:cNvPr id="81" name="Picture 80" descr="MTO_Tennis_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860" y="1782590"/>
            <a:ext cx="459700" cy="4597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81470" y="97436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1950" y="96062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5348990" y="223427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9480" y="223978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0240" y="160020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220" y="160020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7450" y="157147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016770" y="521158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8020" y="484307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18020" y="444833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231570" y="3949909"/>
          <a:ext cx="3536430" cy="19474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649157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3600" b="0" dirty="0" smtClean="0"/>
                    </a:p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297780" y="39773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8260" y="39636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265300" y="523730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5790" y="524281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66550" y="460323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39530" y="460323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13760" y="457450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/>
      <p:bldP spid="33" grpId="0"/>
      <p:bldP spid="34" grpId="0"/>
      <p:bldP spid="35" grpId="0"/>
      <p:bldP spid="36" grpId="0"/>
      <p:bldP spid="37" grpId="0"/>
      <p:bldP spid="39" grpId="0"/>
      <p:bldP spid="42" grpId="0" animBg="1"/>
      <p:bldP spid="43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3384030"/>
            <a:ext cx="8686800" cy="2866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563380"/>
            <a:ext cx="8686800" cy="2637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9"/>
          <p:cNvGrpSpPr/>
          <p:nvPr/>
        </p:nvGrpSpPr>
        <p:grpSpPr>
          <a:xfrm>
            <a:off x="1524000" y="3458980"/>
            <a:ext cx="2408420" cy="2637020"/>
            <a:chOff x="1524000" y="3458980"/>
            <a:chExt cx="2408420" cy="2637020"/>
          </a:xfrm>
        </p:grpSpPr>
        <p:sp>
          <p:nvSpPr>
            <p:cNvPr id="28" name="Cube 27"/>
            <p:cNvSpPr/>
            <p:nvPr/>
          </p:nvSpPr>
          <p:spPr>
            <a:xfrm>
              <a:off x="1524000" y="5516380"/>
              <a:ext cx="2408420" cy="5796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86460" y="5669721"/>
              <a:ext cx="2147340" cy="395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7982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290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1981200" y="521033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5315260" y="856939"/>
          <a:ext cx="3536430" cy="19474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649157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3600" b="0" dirty="0" smtClean="0"/>
                    </a:p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61080" y="858190"/>
          <a:ext cx="49217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7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81470" y="88442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1950" y="87068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5348990" y="214433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9480" y="214984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0240" y="151026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220" y="151026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7450" y="148153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22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016770" y="521158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18020" y="484307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231570" y="3949909"/>
          <a:ext cx="3536430" cy="194747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649157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3600" b="0" dirty="0" smtClean="0"/>
                    </a:p>
                    <a:p>
                      <a:pPr algn="ctr"/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157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297780" y="39773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8260" y="39636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265300" y="523730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5790" y="524281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66550" y="460323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39530" y="460323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13760" y="457450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22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0" name="Picture 89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04801" y="964491"/>
            <a:ext cx="395990" cy="452089"/>
          </a:xfrm>
          <a:prstGeom prst="rect">
            <a:avLst/>
          </a:prstGeom>
        </p:spPr>
      </p:pic>
      <p:pic>
        <p:nvPicPr>
          <p:cNvPr id="91" name="Picture 90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791980" y="978110"/>
            <a:ext cx="395990" cy="452089"/>
          </a:xfrm>
          <a:prstGeom prst="rect">
            <a:avLst/>
          </a:prstGeom>
        </p:spPr>
      </p:pic>
      <p:pic>
        <p:nvPicPr>
          <p:cNvPr id="92" name="Picture 91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1294149" y="979360"/>
            <a:ext cx="395990" cy="452089"/>
          </a:xfrm>
          <a:prstGeom prst="rect">
            <a:avLst/>
          </a:prstGeom>
        </p:spPr>
      </p:pic>
      <p:pic>
        <p:nvPicPr>
          <p:cNvPr id="93" name="Picture 92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1781328" y="965620"/>
            <a:ext cx="395990" cy="452089"/>
          </a:xfrm>
          <a:prstGeom prst="rect">
            <a:avLst/>
          </a:prstGeom>
        </p:spPr>
      </p:pic>
      <p:pic>
        <p:nvPicPr>
          <p:cNvPr id="94" name="Picture 93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2283497" y="966870"/>
            <a:ext cx="395990" cy="452089"/>
          </a:xfrm>
          <a:prstGeom prst="rect">
            <a:avLst/>
          </a:prstGeom>
        </p:spPr>
      </p:pic>
      <p:pic>
        <p:nvPicPr>
          <p:cNvPr id="95" name="Picture 94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2785666" y="968120"/>
            <a:ext cx="395990" cy="452089"/>
          </a:xfrm>
          <a:prstGeom prst="rect">
            <a:avLst/>
          </a:prstGeom>
        </p:spPr>
      </p:pic>
      <p:pic>
        <p:nvPicPr>
          <p:cNvPr id="96" name="Picture 95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272845" y="969370"/>
            <a:ext cx="395990" cy="452089"/>
          </a:xfrm>
          <a:prstGeom prst="rect">
            <a:avLst/>
          </a:prstGeom>
        </p:spPr>
      </p:pic>
      <p:pic>
        <p:nvPicPr>
          <p:cNvPr id="97" name="Picture 96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760024" y="970620"/>
            <a:ext cx="395990" cy="452089"/>
          </a:xfrm>
          <a:prstGeom prst="rect">
            <a:avLst/>
          </a:prstGeom>
        </p:spPr>
      </p:pic>
      <p:pic>
        <p:nvPicPr>
          <p:cNvPr id="98" name="Picture 97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247203" y="971870"/>
            <a:ext cx="395990" cy="452089"/>
          </a:xfrm>
          <a:prstGeom prst="rect">
            <a:avLst/>
          </a:prstGeom>
        </p:spPr>
      </p:pic>
      <p:pic>
        <p:nvPicPr>
          <p:cNvPr id="99" name="Picture 98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734382" y="973120"/>
            <a:ext cx="395990" cy="452089"/>
          </a:xfrm>
          <a:prstGeom prst="rect">
            <a:avLst/>
          </a:prstGeom>
        </p:spPr>
      </p:pic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274820" y="1663410"/>
          <a:ext cx="49217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7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1" name="Picture 100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18541" y="1769711"/>
            <a:ext cx="395990" cy="452089"/>
          </a:xfrm>
          <a:prstGeom prst="rect">
            <a:avLst/>
          </a:prstGeom>
        </p:spPr>
      </p:pic>
      <p:pic>
        <p:nvPicPr>
          <p:cNvPr id="102" name="Picture 101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805720" y="1783330"/>
            <a:ext cx="395990" cy="452089"/>
          </a:xfrm>
          <a:prstGeom prst="rect">
            <a:avLst/>
          </a:prstGeom>
        </p:spPr>
      </p:pic>
      <p:pic>
        <p:nvPicPr>
          <p:cNvPr id="103" name="Picture 102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1307889" y="1784580"/>
            <a:ext cx="395990" cy="452089"/>
          </a:xfrm>
          <a:prstGeom prst="rect">
            <a:avLst/>
          </a:prstGeom>
        </p:spPr>
      </p:pic>
      <p:pic>
        <p:nvPicPr>
          <p:cNvPr id="104" name="Picture 103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1795068" y="1770840"/>
            <a:ext cx="395990" cy="452089"/>
          </a:xfrm>
          <a:prstGeom prst="rect">
            <a:avLst/>
          </a:prstGeom>
        </p:spPr>
      </p:pic>
      <p:pic>
        <p:nvPicPr>
          <p:cNvPr id="105" name="Picture 104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2297237" y="1772090"/>
            <a:ext cx="395990" cy="452089"/>
          </a:xfrm>
          <a:prstGeom prst="rect">
            <a:avLst/>
          </a:prstGeom>
        </p:spPr>
      </p:pic>
      <p:pic>
        <p:nvPicPr>
          <p:cNvPr id="106" name="Picture 105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2799406" y="1773340"/>
            <a:ext cx="395990" cy="452089"/>
          </a:xfrm>
          <a:prstGeom prst="rect">
            <a:avLst/>
          </a:prstGeom>
        </p:spPr>
      </p:pic>
      <p:pic>
        <p:nvPicPr>
          <p:cNvPr id="107" name="Picture 106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286585" y="1774590"/>
            <a:ext cx="395990" cy="452089"/>
          </a:xfrm>
          <a:prstGeom prst="rect">
            <a:avLst/>
          </a:prstGeom>
        </p:spPr>
      </p:pic>
      <p:pic>
        <p:nvPicPr>
          <p:cNvPr id="108" name="Picture 107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773764" y="1775840"/>
            <a:ext cx="395990" cy="452089"/>
          </a:xfrm>
          <a:prstGeom prst="rect">
            <a:avLst/>
          </a:prstGeom>
        </p:spPr>
      </p:pic>
      <p:pic>
        <p:nvPicPr>
          <p:cNvPr id="109" name="Picture 108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260943" y="1777090"/>
            <a:ext cx="395990" cy="452089"/>
          </a:xfrm>
          <a:prstGeom prst="rect">
            <a:avLst/>
          </a:prstGeom>
        </p:spPr>
      </p:pic>
      <p:pic>
        <p:nvPicPr>
          <p:cNvPr id="110" name="Picture 109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748122" y="1778340"/>
            <a:ext cx="395990" cy="452089"/>
          </a:xfrm>
          <a:prstGeom prst="rect">
            <a:avLst/>
          </a:prstGeom>
        </p:spPr>
      </p:pic>
      <p:pic>
        <p:nvPicPr>
          <p:cNvPr id="111" name="Picture 110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37282" y="2440900"/>
            <a:ext cx="395990" cy="452089"/>
          </a:xfrm>
          <a:prstGeom prst="rect">
            <a:avLst/>
          </a:prstGeom>
        </p:spPr>
      </p:pic>
      <p:pic>
        <p:nvPicPr>
          <p:cNvPr id="112" name="Picture 111" descr="pomegranett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824461" y="2442150"/>
            <a:ext cx="395990" cy="452089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>
            <a:off x="1981200" y="481434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/>
      <p:bldP spid="33" grpId="0"/>
      <p:bldP spid="34" grpId="0"/>
      <p:bldP spid="35" grpId="0"/>
      <p:bldP spid="36" grpId="0"/>
      <p:bldP spid="37" grpId="0"/>
      <p:bldP spid="39" grpId="0"/>
      <p:bldP spid="41" grpId="0" animBg="1"/>
      <p:bldP spid="42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28600" y="258580"/>
            <a:ext cx="8655570" cy="3780020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21830" y="1334128"/>
            <a:ext cx="7100340" cy="575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180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021830" y="487190"/>
          <a:ext cx="7086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1174230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05000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92050" y="640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01580" y="6395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011110" y="6383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20640" y="6370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430170" y="6358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39700" y="6345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49230" y="63334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558760" y="63209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201710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902500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89550" y="14515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99080" y="145030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08610" y="1449050"/>
            <a:ext cx="395990" cy="3660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2911840" y="2172329"/>
          <a:ext cx="3536430" cy="17138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57129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0" dirty="0" smtClean="0"/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7129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29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2911840" y="21485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03560" y="21411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86" name="TextBox 85"/>
          <p:cNvSpPr txBox="1"/>
          <p:nvPr/>
        </p:nvSpPr>
        <p:spPr>
          <a:xfrm>
            <a:off x="2945570" y="325610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06060" y="326161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31830" y="268199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04810" y="268199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94030" y="265201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28600" y="4114800"/>
            <a:ext cx="8686800" cy="2468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732610" y="42084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903090" y="41947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1350" y="46014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921830" y="458773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3442740" y="5101650"/>
            <a:ext cx="1295400" cy="457200"/>
            <a:chOff x="3352800" y="4981730"/>
            <a:chExt cx="1295400" cy="4572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3352800" y="498173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352800" y="5425190"/>
              <a:ext cx="1295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4858060" y="5195340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  ৫</a:t>
            </a:r>
            <a:endParaRPr lang="en-US" sz="3600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2299740" y="5102900"/>
            <a:ext cx="2438400" cy="1066800"/>
            <a:chOff x="2224790" y="4982980"/>
            <a:chExt cx="2438400" cy="10668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2224790" y="4982980"/>
              <a:ext cx="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224790" y="6034790"/>
              <a:ext cx="243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4860560" y="5809429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১০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4" grpId="0"/>
      <p:bldP spid="85" grpId="0"/>
      <p:bldP spid="86" grpId="0"/>
      <p:bldP spid="87" grpId="0"/>
      <p:bldP spid="88" grpId="0"/>
      <p:bldP spid="89" grpId="0"/>
      <p:bldP spid="113" grpId="0"/>
      <p:bldP spid="116" grpId="0"/>
      <p:bldP spid="117" grpId="0"/>
      <p:bldP spid="118" grpId="0"/>
      <p:bldP spid="119" grpId="0"/>
      <p:bldP spid="127" grpId="0"/>
      <p:bldP spid="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28600" y="258580"/>
            <a:ext cx="8655570" cy="3780020"/>
          </a:xfrm>
          <a:prstGeom prst="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28600" y="4114800"/>
            <a:ext cx="8686800" cy="2468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732610" y="42084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903090" y="41947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1350" y="46014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921830" y="458773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/>
          </a:p>
        </p:txBody>
      </p:sp>
      <p:grpSp>
        <p:nvGrpSpPr>
          <p:cNvPr id="2" name="Group 129"/>
          <p:cNvGrpSpPr/>
          <p:nvPr/>
        </p:nvGrpSpPr>
        <p:grpSpPr>
          <a:xfrm>
            <a:off x="3442740" y="5101650"/>
            <a:ext cx="1295400" cy="457200"/>
            <a:chOff x="3352800" y="4981730"/>
            <a:chExt cx="1295400" cy="4572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3352800" y="498173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352800" y="5425190"/>
              <a:ext cx="1295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4858060" y="5195340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  ৫</a:t>
            </a:r>
            <a:endParaRPr lang="en-US" sz="3600" dirty="0"/>
          </a:p>
        </p:txBody>
      </p:sp>
      <p:grpSp>
        <p:nvGrpSpPr>
          <p:cNvPr id="3" name="Group 134"/>
          <p:cNvGrpSpPr/>
          <p:nvPr/>
        </p:nvGrpSpPr>
        <p:grpSpPr>
          <a:xfrm>
            <a:off x="2299740" y="5102900"/>
            <a:ext cx="2438400" cy="1066800"/>
            <a:chOff x="2224790" y="4982980"/>
            <a:chExt cx="2438400" cy="10668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2224790" y="4982980"/>
              <a:ext cx="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224790" y="6034790"/>
              <a:ext cx="243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4860560" y="5809429"/>
            <a:ext cx="274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৩০</a:t>
            </a:r>
            <a:endParaRPr lang="en-US" sz="3600" dirty="0"/>
          </a:p>
        </p:txBody>
      </p:sp>
      <p:grpSp>
        <p:nvGrpSpPr>
          <p:cNvPr id="42" name="Group 39"/>
          <p:cNvGrpSpPr/>
          <p:nvPr/>
        </p:nvGrpSpPr>
        <p:grpSpPr>
          <a:xfrm>
            <a:off x="1444050" y="764500"/>
            <a:ext cx="2408420" cy="2637020"/>
            <a:chOff x="1524000" y="3458980"/>
            <a:chExt cx="2408420" cy="2637020"/>
          </a:xfrm>
        </p:grpSpPr>
        <p:sp>
          <p:nvSpPr>
            <p:cNvPr id="43" name="Cube 42"/>
            <p:cNvSpPr/>
            <p:nvPr/>
          </p:nvSpPr>
          <p:spPr>
            <a:xfrm>
              <a:off x="1524000" y="5516380"/>
              <a:ext cx="2408420" cy="5796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86460" y="5669721"/>
              <a:ext cx="2147340" cy="395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17982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202900" y="3458980"/>
              <a:ext cx="0" cy="2133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1901250" y="251585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36820" y="25171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38070" y="214859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01250" y="211986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826830" y="1683889"/>
          <a:ext cx="3536430" cy="17138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78810"/>
                <a:gridCol w="1178810"/>
                <a:gridCol w="1178810"/>
              </a:tblGrid>
              <a:tr h="57129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0" dirty="0" smtClean="0"/>
                    </a:p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7129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29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826830" y="166015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8550" y="165266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4860560" y="2767669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21050" y="277317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46820" y="219355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9800" y="2193550"/>
            <a:ext cx="111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09020" y="2163570"/>
            <a:ext cx="11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905000" y="172262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926830" y="17526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925580" y="137160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26830" y="989350"/>
            <a:ext cx="395990" cy="381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7" grpId="0"/>
      <p:bldP spid="136" grpId="0"/>
      <p:bldP spid="47" grpId="0" animBg="1"/>
      <p:bldP spid="48" grpId="0" animBg="1"/>
      <p:bldP spid="49" grpId="0" animBg="1"/>
      <p:bldP spid="50" grpId="0" animBg="1"/>
      <p:bldP spid="52" grpId="0"/>
      <p:bldP spid="53" grpId="0"/>
      <p:bldP spid="56" grpId="0"/>
      <p:bldP spid="57" grpId="0"/>
      <p:bldP spid="73" grpId="0"/>
      <p:bldP spid="74" grpId="0"/>
      <p:bldP spid="76" grpId="0"/>
      <p:bldP spid="77" grpId="0" animBg="1"/>
      <p:bldP spid="78" grpId="0" animBg="1"/>
      <p:bldP spid="79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213610"/>
            <a:ext cx="8686800" cy="6400800"/>
          </a:xfrm>
          <a:prstGeom prst="rect">
            <a:avLst/>
          </a:prstGeom>
          <a:solidFill>
            <a:srgbClr val="CCFF33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944380"/>
          <a:ext cx="3352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841760" y="990600"/>
          <a:ext cx="2057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4031100" y="137160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262330" y="1056390"/>
            <a:ext cx="3276580" cy="1138000"/>
            <a:chOff x="292310" y="1509010"/>
            <a:chExt cx="3276580" cy="1138000"/>
          </a:xfrm>
        </p:grpSpPr>
        <p:grpSp>
          <p:nvGrpSpPr>
            <p:cNvPr id="97" name="Group 96"/>
            <p:cNvGrpSpPr/>
            <p:nvPr/>
          </p:nvGrpSpPr>
          <p:grpSpPr>
            <a:xfrm>
              <a:off x="319790" y="1509010"/>
              <a:ext cx="3249100" cy="228600"/>
              <a:chOff x="319790" y="1509010"/>
              <a:chExt cx="3249100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06050" y="1978700"/>
              <a:ext cx="3249100" cy="228600"/>
              <a:chOff x="319790" y="1509010"/>
              <a:chExt cx="3249100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292310" y="2418410"/>
              <a:ext cx="2901830" cy="228600"/>
              <a:chOff x="319790" y="1509010"/>
              <a:chExt cx="2901830" cy="2286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</p:grpSp>
      <p:graphicFrame>
        <p:nvGraphicFramePr>
          <p:cNvPr id="145" name="Table 144"/>
          <p:cNvGraphicFramePr>
            <a:graphicFrameLocks noGrp="1"/>
          </p:cNvGraphicFramePr>
          <p:nvPr/>
        </p:nvGraphicFramePr>
        <p:xfrm>
          <a:off x="216110" y="4711910"/>
          <a:ext cx="3352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6" name="Group 145"/>
          <p:cNvGrpSpPr/>
          <p:nvPr/>
        </p:nvGrpSpPr>
        <p:grpSpPr>
          <a:xfrm>
            <a:off x="249840" y="4823920"/>
            <a:ext cx="3276580" cy="1615190"/>
            <a:chOff x="292310" y="1509010"/>
            <a:chExt cx="3276580" cy="1615190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9790" y="1509010"/>
              <a:ext cx="3249100" cy="228600"/>
              <a:chOff x="319790" y="1509010"/>
              <a:chExt cx="3249100" cy="2286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306050" y="1978700"/>
              <a:ext cx="3249100" cy="228600"/>
              <a:chOff x="319790" y="1509010"/>
              <a:chExt cx="3249100" cy="2286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92310" y="2418410"/>
              <a:ext cx="3249100" cy="228600"/>
              <a:chOff x="319790" y="1509010"/>
              <a:chExt cx="3249100" cy="2286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306050" y="2895600"/>
              <a:ext cx="3249100" cy="228600"/>
              <a:chOff x="319790" y="1509010"/>
              <a:chExt cx="3249100" cy="22860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4" name="Table 283"/>
          <p:cNvGraphicFramePr>
            <a:graphicFrameLocks noGrp="1"/>
          </p:cNvGraphicFramePr>
          <p:nvPr/>
        </p:nvGraphicFramePr>
        <p:xfrm>
          <a:off x="218610" y="2637020"/>
          <a:ext cx="3352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85" name="Group 284"/>
          <p:cNvGrpSpPr/>
          <p:nvPr/>
        </p:nvGrpSpPr>
        <p:grpSpPr>
          <a:xfrm>
            <a:off x="252340" y="2749030"/>
            <a:ext cx="3276580" cy="1615190"/>
            <a:chOff x="292310" y="1509010"/>
            <a:chExt cx="3276580" cy="1615190"/>
          </a:xfrm>
        </p:grpSpPr>
        <p:grpSp>
          <p:nvGrpSpPr>
            <p:cNvPr id="286" name="Group 285"/>
            <p:cNvGrpSpPr/>
            <p:nvPr/>
          </p:nvGrpSpPr>
          <p:grpSpPr>
            <a:xfrm>
              <a:off x="319790" y="1509010"/>
              <a:ext cx="3249100" cy="228600"/>
              <a:chOff x="319790" y="1509010"/>
              <a:chExt cx="3249100" cy="228600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306050" y="1978700"/>
              <a:ext cx="3249100" cy="228600"/>
              <a:chOff x="319790" y="1509010"/>
              <a:chExt cx="3249100" cy="228600"/>
            </a:xfrm>
          </p:grpSpPr>
          <p:sp>
            <p:nvSpPr>
              <p:cNvPr id="310" name="Oval 309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292310" y="2418410"/>
              <a:ext cx="3249100" cy="228600"/>
              <a:chOff x="319790" y="1509010"/>
              <a:chExt cx="3249100" cy="228600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64891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9811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231347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66074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299302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33402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306050" y="2895600"/>
              <a:ext cx="1225440" cy="228600"/>
              <a:chOff x="319790" y="1509010"/>
              <a:chExt cx="1225440" cy="228600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31979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63708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98435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1316630" y="150901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0" name="Rectangle 329"/>
          <p:cNvSpPr/>
          <p:nvPr/>
        </p:nvSpPr>
        <p:spPr>
          <a:xfrm>
            <a:off x="5646290" y="1371600"/>
            <a:ext cx="762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2৯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3612630" y="16764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275290" y="16764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462010" y="16764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Table 130"/>
          <p:cNvGraphicFramePr>
            <a:graphicFrameLocks noGrp="1"/>
          </p:cNvGraphicFramePr>
          <p:nvPr/>
        </p:nvGraphicFramePr>
        <p:xfrm>
          <a:off x="6826770" y="2804660"/>
          <a:ext cx="2057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2" name="Rectangle 131"/>
          <p:cNvSpPr/>
          <p:nvPr/>
        </p:nvSpPr>
        <p:spPr>
          <a:xfrm>
            <a:off x="4016110" y="318566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631300" y="3185660"/>
            <a:ext cx="762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3597640" y="349046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260300" y="349046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447020" y="349046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Table 141"/>
          <p:cNvGraphicFramePr>
            <a:graphicFrameLocks noGrp="1"/>
          </p:cNvGraphicFramePr>
          <p:nvPr/>
        </p:nvGraphicFramePr>
        <p:xfrm>
          <a:off x="6810530" y="4908280"/>
          <a:ext cx="2057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" name="Rectangle 142"/>
          <p:cNvSpPr/>
          <p:nvPr/>
        </p:nvSpPr>
        <p:spPr>
          <a:xfrm>
            <a:off x="3999870" y="528928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615060" y="5289280"/>
            <a:ext cx="762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1" name="Straight Arrow Connector 190"/>
          <p:cNvCxnSpPr/>
          <p:nvPr/>
        </p:nvCxnSpPr>
        <p:spPr>
          <a:xfrm>
            <a:off x="3581400" y="559408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5244060" y="559408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6430780" y="559408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4007370" y="32166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4</a:t>
            </a:r>
            <a:endParaRPr lang="en-US" sz="32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668780" y="3200400"/>
            <a:ext cx="67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৩4</a:t>
            </a:r>
            <a:endParaRPr lang="en-US" sz="3200" dirty="0"/>
          </a:p>
        </p:txBody>
      </p:sp>
      <p:sp>
        <p:nvSpPr>
          <p:cNvPr id="197" name="TextBox 196"/>
          <p:cNvSpPr txBox="1"/>
          <p:nvPr/>
        </p:nvSpPr>
        <p:spPr>
          <a:xfrm>
            <a:off x="6976670" y="3414010"/>
            <a:ext cx="67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8011070" y="3429000"/>
            <a:ext cx="67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3977390" y="531385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6950440" y="5509629"/>
            <a:ext cx="67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7913560" y="5509629"/>
            <a:ext cx="67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36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42340" y="231100"/>
            <a:ext cx="865682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5565060" y="527254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32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340" y="231100"/>
            <a:ext cx="865682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4633210" y="870680"/>
            <a:ext cx="4267200" cy="281940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75810" y="3810000"/>
            <a:ext cx="4267200" cy="2819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336560" y="985790"/>
            <a:ext cx="123669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7678710" y="974360"/>
            <a:ext cx="123669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০২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5668780" y="3896380"/>
            <a:ext cx="1236690" cy="523220"/>
          </a:xfrm>
          <a:prstGeom prst="rect">
            <a:avLst/>
          </a:prstGeom>
          <a:solidFill>
            <a:srgbClr val="7030A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০৩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273570" y="883170"/>
            <a:ext cx="4267200" cy="281940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4"/>
          <p:cNvGrpSpPr/>
          <p:nvPr/>
        </p:nvGrpSpPr>
        <p:grpSpPr>
          <a:xfrm>
            <a:off x="108680" y="869430"/>
            <a:ext cx="4387120" cy="2512100"/>
            <a:chOff x="108680" y="869430"/>
            <a:chExt cx="4387120" cy="2512100"/>
          </a:xfrm>
        </p:grpSpPr>
        <p:sp>
          <p:nvSpPr>
            <p:cNvPr id="55" name="TextBox 54"/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3" name="Group 95"/>
          <p:cNvGrpSpPr/>
          <p:nvPr/>
        </p:nvGrpSpPr>
        <p:grpSpPr>
          <a:xfrm>
            <a:off x="2470880" y="3839980"/>
            <a:ext cx="4387120" cy="2512100"/>
            <a:chOff x="108680" y="869430"/>
            <a:chExt cx="4387120" cy="2512100"/>
          </a:xfrm>
        </p:grpSpPr>
        <p:sp>
          <p:nvSpPr>
            <p:cNvPr id="97" name="TextBox 96"/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grpSp>
        <p:nvGrpSpPr>
          <p:cNvPr id="4" name="Group 107"/>
          <p:cNvGrpSpPr/>
          <p:nvPr/>
        </p:nvGrpSpPr>
        <p:grpSpPr>
          <a:xfrm>
            <a:off x="4524530" y="899410"/>
            <a:ext cx="4387120" cy="2512100"/>
            <a:chOff x="108680" y="869430"/>
            <a:chExt cx="4387120" cy="2512100"/>
          </a:xfrm>
        </p:grpSpPr>
        <p:sp>
          <p:nvSpPr>
            <p:cNvPr id="109" name="TextBox 108"/>
            <p:cNvSpPr txBox="1"/>
            <p:nvPr/>
          </p:nvSpPr>
          <p:spPr>
            <a:xfrm>
              <a:off x="108680" y="140158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3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94350" y="138784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4840" y="869430"/>
              <a:ext cx="2286000" cy="58477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7420" y="173460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38140" y="173585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32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464040" y="220855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449050" y="2589550"/>
              <a:ext cx="76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69560" y="2193560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55820" y="31242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208550" y="2796755"/>
              <a:ext cx="2287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340" y="231100"/>
            <a:ext cx="865682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4631960" y="854440"/>
            <a:ext cx="4267200" cy="281940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89550" y="3778770"/>
            <a:ext cx="4267200" cy="2819400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4860" y="866930"/>
            <a:ext cx="4267200" cy="2819400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08680" y="869430"/>
            <a:ext cx="4464570" cy="2512100"/>
            <a:chOff x="108680" y="869430"/>
            <a:chExt cx="4464570" cy="2512100"/>
          </a:xfrm>
        </p:grpSpPr>
        <p:sp>
          <p:nvSpPr>
            <p:cNvPr id="50" name="TextBox 49"/>
            <p:cNvSpPr txBox="1"/>
            <p:nvPr/>
          </p:nvSpPr>
          <p:spPr>
            <a:xfrm>
              <a:off x="3336560" y="985790"/>
              <a:ext cx="123669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isometricOffAxis2Left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০১</a:t>
              </a:r>
              <a:endParaRPr lang="en-US" sz="2800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08680" y="869430"/>
              <a:ext cx="4387120" cy="2512100"/>
              <a:chOff x="108680" y="869430"/>
              <a:chExt cx="4387120" cy="251210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08680" y="140158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endParaRPr lang="en-US" sz="32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94350" y="138784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4840" y="869430"/>
                <a:ext cx="2286000" cy="58477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en-US" sz="3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7420" y="173460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38140" y="173585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464040" y="220855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449050" y="2589550"/>
                <a:ext cx="76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208550" y="2284750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৭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 ৭</a:t>
                </a:r>
                <a:endParaRPr lang="en-US" sz="32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69560" y="2193560"/>
                <a:ext cx="0" cy="914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55820" y="3124200"/>
                <a:ext cx="1447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8550" y="2796755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৭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৭০</a:t>
                </a:r>
                <a:endParaRPr lang="en-US" sz="3200" dirty="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2470880" y="3839980"/>
            <a:ext cx="4434590" cy="2512100"/>
            <a:chOff x="2470880" y="3839980"/>
            <a:chExt cx="4434590" cy="2512100"/>
          </a:xfrm>
        </p:grpSpPr>
        <p:sp>
          <p:nvSpPr>
            <p:cNvPr id="60" name="TextBox 59"/>
            <p:cNvSpPr txBox="1"/>
            <p:nvPr/>
          </p:nvSpPr>
          <p:spPr>
            <a:xfrm>
              <a:off x="5668780" y="3896380"/>
              <a:ext cx="1236690" cy="523220"/>
            </a:xfrm>
            <a:prstGeom prst="rect">
              <a:avLst/>
            </a:prstGeom>
            <a:solidFill>
              <a:srgbClr val="7030A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isometricOffAxis2Left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০৩</a:t>
              </a:r>
              <a:endParaRPr lang="en-US" sz="2800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470880" y="3839980"/>
              <a:ext cx="4387120" cy="2512100"/>
              <a:chOff x="108680" y="869430"/>
              <a:chExt cx="4387120" cy="2512100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08680" y="140158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endParaRPr lang="en-US" sz="32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994350" y="138784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32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44840" y="869430"/>
                <a:ext cx="2286000" cy="58477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en-US" sz="32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27420" y="173460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32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38140" y="173585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3200" dirty="0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464040" y="220855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449050" y="2589550"/>
                <a:ext cx="76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2208550" y="2284750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৮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 ৮</a:t>
                </a:r>
                <a:endParaRPr lang="en-US" sz="3200" dirty="0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69560" y="2193560"/>
                <a:ext cx="0" cy="914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55820" y="3124200"/>
                <a:ext cx="1447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2208550" y="2796755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৯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৯০</a:t>
                </a:r>
                <a:endParaRPr lang="en-US" sz="3200" dirty="0"/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4524530" y="899410"/>
            <a:ext cx="4390870" cy="2512100"/>
            <a:chOff x="4524530" y="899410"/>
            <a:chExt cx="4390870" cy="2512100"/>
          </a:xfrm>
        </p:grpSpPr>
        <p:sp>
          <p:nvSpPr>
            <p:cNvPr id="59" name="TextBox 58"/>
            <p:cNvSpPr txBox="1"/>
            <p:nvPr/>
          </p:nvSpPr>
          <p:spPr>
            <a:xfrm>
              <a:off x="7678710" y="974360"/>
              <a:ext cx="1236690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isometricOffAxis2Left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০২</a:t>
              </a:r>
              <a:endParaRPr lang="en-US" sz="2800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524530" y="899410"/>
              <a:ext cx="4387120" cy="2512100"/>
              <a:chOff x="108680" y="869430"/>
              <a:chExt cx="4387120" cy="251210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08680" y="140158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endParaRPr lang="en-US" sz="32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994350" y="138784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32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44840" y="869430"/>
                <a:ext cx="2286000" cy="58477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স্থানীয়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en-US" sz="32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7420" y="173460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938140" y="173585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3200" dirty="0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1464040" y="220855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449050" y="2589550"/>
                <a:ext cx="76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2208550" y="2284750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০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 ০</a:t>
                </a:r>
                <a:endParaRPr lang="en-US" sz="3200" dirty="0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69560" y="2193560"/>
                <a:ext cx="0" cy="914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655820" y="3124200"/>
                <a:ext cx="1447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2208550" y="2796755"/>
                <a:ext cx="228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দশক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 ৫০</a:t>
                </a:r>
                <a:endParaRPr lang="en-US" sz="3200" dirty="0"/>
              </a:p>
            </p:txBody>
          </p:sp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6734" t="21875" r="25794" b="14017"/>
          <a:stretch>
            <a:fillRect/>
          </a:stretch>
        </p:blipFill>
        <p:spPr bwMode="auto">
          <a:xfrm>
            <a:off x="0" y="-152399"/>
            <a:ext cx="9233419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22860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http://www.dositey.com/2008/Products/Content/Include/PVOTH/1/1/launch.php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-76200"/>
            <a:ext cx="24449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Game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42340" y="231100"/>
            <a:ext cx="865682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28600" y="838200"/>
            <a:ext cx="4267200" cy="2743200"/>
          </a:xfrm>
          <a:prstGeom prst="rect">
            <a:avLst/>
          </a:prstGeom>
          <a:solidFill>
            <a:srgbClr val="18079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ube 201"/>
          <p:cNvSpPr/>
          <p:nvPr/>
        </p:nvSpPr>
        <p:spPr>
          <a:xfrm>
            <a:off x="409730" y="2864370"/>
            <a:ext cx="2408420" cy="57962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472190" y="3017711"/>
            <a:ext cx="2147340" cy="395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065550" y="990600"/>
            <a:ext cx="0" cy="19499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028670" y="990600"/>
            <a:ext cx="0" cy="19499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3307830" y="284938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915650" y="268199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914400" y="242466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914400" y="217732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14400" y="192998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914400" y="168264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875020" y="269824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873770" y="244091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873770" y="219357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1873770" y="1946230"/>
            <a:ext cx="334780" cy="26482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>
            <a:off x="3352800" y="278942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54</a:t>
            </a:r>
            <a:endParaRPr lang="en-US" sz="4400" dirty="0"/>
          </a:p>
        </p:txBody>
      </p:sp>
      <p:sp>
        <p:nvSpPr>
          <p:cNvPr id="254" name="Rectangle 253"/>
          <p:cNvSpPr/>
          <p:nvPr/>
        </p:nvSpPr>
        <p:spPr>
          <a:xfrm>
            <a:off x="216110" y="3929920"/>
            <a:ext cx="4267200" cy="274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Cube 254"/>
          <p:cNvSpPr/>
          <p:nvPr/>
        </p:nvSpPr>
        <p:spPr>
          <a:xfrm>
            <a:off x="397240" y="5956090"/>
            <a:ext cx="2408420" cy="57962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459700" y="6109431"/>
            <a:ext cx="2147340" cy="395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1053060" y="3962400"/>
            <a:ext cx="0" cy="20698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016180" y="3962400"/>
            <a:ext cx="0" cy="20698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3295340" y="59411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903160" y="577371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901910" y="551638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901910" y="526904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901910" y="502170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901910" y="477436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901910" y="452702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901910" y="4279680"/>
            <a:ext cx="334780" cy="2648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/>
          <p:cNvSpPr txBox="1"/>
          <p:nvPr/>
        </p:nvSpPr>
        <p:spPr>
          <a:xfrm>
            <a:off x="3340310" y="588114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70</a:t>
            </a:r>
            <a:endParaRPr lang="en-US" sz="4400" dirty="0"/>
          </a:p>
        </p:txBody>
      </p:sp>
      <p:sp>
        <p:nvSpPr>
          <p:cNvPr id="276" name="Rectangle 275"/>
          <p:cNvSpPr/>
          <p:nvPr/>
        </p:nvSpPr>
        <p:spPr>
          <a:xfrm>
            <a:off x="4646950" y="838200"/>
            <a:ext cx="4267200" cy="2819400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Cube 276"/>
          <p:cNvSpPr/>
          <p:nvPr/>
        </p:nvSpPr>
        <p:spPr>
          <a:xfrm>
            <a:off x="4828080" y="3029260"/>
            <a:ext cx="2408420" cy="57962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4890540" y="3182601"/>
            <a:ext cx="2147340" cy="395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279" name="Straight Connector 278"/>
          <p:cNvCxnSpPr/>
          <p:nvPr/>
        </p:nvCxnSpPr>
        <p:spPr>
          <a:xfrm>
            <a:off x="5483900" y="838200"/>
            <a:ext cx="0" cy="2267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447020" y="838200"/>
            <a:ext cx="0" cy="2267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/>
          <p:cNvSpPr/>
          <p:nvPr/>
        </p:nvSpPr>
        <p:spPr>
          <a:xfrm>
            <a:off x="7726180" y="287936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5334000" y="284688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5332750" y="258955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5332750" y="234221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6293370" y="286313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6292120" y="260580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292120" y="235846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6292120" y="211112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6292120" y="186378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6292120" y="161644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6292120" y="136910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Box 331"/>
          <p:cNvSpPr txBox="1"/>
          <p:nvPr/>
        </p:nvSpPr>
        <p:spPr>
          <a:xfrm>
            <a:off x="7771150" y="2819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39</a:t>
            </a:r>
            <a:endParaRPr lang="en-US" sz="4400" dirty="0"/>
          </a:p>
        </p:txBody>
      </p:sp>
      <p:sp>
        <p:nvSpPr>
          <p:cNvPr id="334" name="Rectangle 333"/>
          <p:cNvSpPr/>
          <p:nvPr/>
        </p:nvSpPr>
        <p:spPr>
          <a:xfrm>
            <a:off x="4663190" y="3917430"/>
            <a:ext cx="4267200" cy="2743200"/>
          </a:xfrm>
          <a:prstGeom prst="rec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ube 334"/>
          <p:cNvSpPr/>
          <p:nvPr/>
        </p:nvSpPr>
        <p:spPr>
          <a:xfrm>
            <a:off x="4844320" y="5943600"/>
            <a:ext cx="2408420" cy="57962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906780" y="6096941"/>
            <a:ext cx="2147340" cy="395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/>
          </a:p>
        </p:txBody>
      </p:sp>
      <p:cxnSp>
        <p:nvCxnSpPr>
          <p:cNvPr id="337" name="Straight Connector 336"/>
          <p:cNvCxnSpPr/>
          <p:nvPr/>
        </p:nvCxnSpPr>
        <p:spPr>
          <a:xfrm>
            <a:off x="5500140" y="3962400"/>
            <a:ext cx="0" cy="2057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6463260" y="3962400"/>
            <a:ext cx="0" cy="2057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ectangle 338"/>
          <p:cNvSpPr/>
          <p:nvPr/>
        </p:nvSpPr>
        <p:spPr>
          <a:xfrm>
            <a:off x="7742420" y="592861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5350240" y="576122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5348990" y="550389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5348990" y="525655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5348990" y="500921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5348990" y="476187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5348990" y="451453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5348990" y="426719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309610" y="577747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6308360" y="552014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6308360" y="527280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6308360" y="502546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6308360" y="477812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6308360" y="453078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6308360" y="428344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Box 353"/>
          <p:cNvSpPr txBox="1"/>
          <p:nvPr/>
        </p:nvSpPr>
        <p:spPr>
          <a:xfrm>
            <a:off x="7787390" y="586865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88</a:t>
            </a:r>
            <a:endParaRPr lang="en-US" sz="4400" dirty="0"/>
          </a:p>
        </p:txBody>
      </p:sp>
      <p:sp>
        <p:nvSpPr>
          <p:cNvPr id="362" name="Oval 361"/>
          <p:cNvSpPr/>
          <p:nvPr/>
        </p:nvSpPr>
        <p:spPr>
          <a:xfrm>
            <a:off x="6294620" y="112801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6294620" y="853190"/>
            <a:ext cx="334780" cy="2648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348990" y="402361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310860" y="4037350"/>
            <a:ext cx="334780" cy="26482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039896" y="199104"/>
            <a:ext cx="186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74" grpId="0"/>
      <p:bldP spid="332" grpId="0"/>
      <p:bldP spid="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150" y="425971"/>
            <a:ext cx="89179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669722"/>
            <a:ext cx="84582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রেজা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		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73626-beautiful-spring-flowers-with-rainbow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66FFFF"/>
                    </a:gs>
                    <a:gs pos="100000">
                      <a:srgbClr val="66FF33"/>
                    </a:gs>
                  </a:gsLst>
                  <a:lin ang="66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828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gradFill>
                  <a:gsLst>
                    <a:gs pos="0">
                      <a:srgbClr val="66FFFF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7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9600" b="1" dirty="0" smtClean="0">
                <a:gradFill>
                  <a:gsLst>
                    <a:gs pos="0">
                      <a:srgbClr val="00B05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7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9600" b="1" dirty="0" smtClean="0">
                <a:gradFill>
                  <a:gsLst>
                    <a:gs pos="0">
                      <a:srgbClr val="66FFFF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7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gradFill>
                  <a:gsLst>
                    <a:gs pos="0">
                      <a:srgbClr val="66FF33"/>
                    </a:gs>
                    <a:gs pos="0">
                      <a:srgbClr val="66FF33">
                        <a:alpha val="9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66FFFF"/>
                    </a:gs>
                  </a:gsLst>
                  <a:lin ang="10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bn-BD" sz="9600" b="1" dirty="0" smtClean="0">
                <a:gradFill>
                  <a:gsLst>
                    <a:gs pos="0">
                      <a:srgbClr val="66FF33">
                        <a:alpha val="91000"/>
                      </a:srgbClr>
                    </a:gs>
                    <a:gs pos="0">
                      <a:srgbClr val="66FF33">
                        <a:alpha val="9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66FFFF"/>
                    </a:gs>
                  </a:gsLst>
                  <a:lin ang="10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gradFill>
                <a:gsLst>
                  <a:gs pos="0">
                    <a:srgbClr val="66FF33">
                      <a:alpha val="91000"/>
                    </a:srgbClr>
                  </a:gs>
                  <a:gs pos="0">
                    <a:srgbClr val="66FF33">
                      <a:alpha val="91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66FFFF"/>
                  </a:gs>
                </a:gsLst>
                <a:lin ang="10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24384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4800" y="2438400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ich\Documents\eslkidsworld.com\clip art\Landscapes\Landscapes (Ci - Cr)\Crossroads 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2455608" y="2880852"/>
            <a:ext cx="428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www.youtube.com/watch?v=00qoDD5UeTY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8294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896" y="32612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youtube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link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evel 119"/>
          <p:cNvSpPr/>
          <p:nvPr/>
        </p:nvSpPr>
        <p:spPr>
          <a:xfrm>
            <a:off x="700790" y="806970"/>
            <a:ext cx="7848600" cy="5257800"/>
          </a:xfrm>
          <a:prstGeom prst="bevel">
            <a:avLst>
              <a:gd name="adj" fmla="val 508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1081790" y="1146750"/>
          <a:ext cx="7086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1234190" y="13004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964960" y="13004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652010" y="13004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361540" y="129915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71070" y="12979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780600" y="129665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490130" y="12954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199660" y="129415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909190" y="129290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618720" y="1291650"/>
            <a:ext cx="395990" cy="3660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4129790" y="1901309"/>
            <a:ext cx="106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282190" y="3120450"/>
            <a:ext cx="82196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510730" y="5057930"/>
            <a:ext cx="10668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25120" y="5074219"/>
            <a:ext cx="10668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612690" y="4557010"/>
            <a:ext cx="1312890" cy="609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417040" y="4542020"/>
            <a:ext cx="1312890" cy="609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>
            <a:endCxn id="159" idx="3"/>
          </p:cNvCxnSpPr>
          <p:nvPr/>
        </p:nvCxnSpPr>
        <p:spPr>
          <a:xfrm flipH="1">
            <a:off x="2925580" y="3914930"/>
            <a:ext cx="1767590" cy="946880"/>
          </a:xfrm>
          <a:prstGeom prst="straightConnector1">
            <a:avLst/>
          </a:prstGeom>
          <a:ln w="63500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4693170" y="3918276"/>
            <a:ext cx="1723870" cy="1018484"/>
          </a:xfrm>
          <a:prstGeom prst="straightConnector1">
            <a:avLst/>
          </a:prstGeom>
          <a:ln w="63500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663190" y="2681990"/>
            <a:ext cx="0" cy="36601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0" grpId="0" animBg="1"/>
      <p:bldP spid="152" grpId="0" animBg="1"/>
      <p:bldP spid="154" grpId="0" animBg="1"/>
      <p:bldP spid="153" grpId="0" animBg="1"/>
      <p:bldP spid="159" grpId="0" animBg="1"/>
      <p:bldP spid="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683300"/>
            <a:ext cx="8305800" cy="541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692050" y="1026830"/>
          <a:ext cx="7086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844450" y="11804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75220" y="11804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2270" y="11804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971800" y="117923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681330" y="11779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390860" y="117673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100390" y="11754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809920" y="117423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519450" y="117298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228980" y="117173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55040" y="1781389"/>
            <a:ext cx="14415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117300" y="3000530"/>
            <a:ext cx="82196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45840" y="4938010"/>
            <a:ext cx="10668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60230" y="4954299"/>
            <a:ext cx="10668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447800" y="4437090"/>
            <a:ext cx="1312890" cy="609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252150" y="4422100"/>
            <a:ext cx="1312890" cy="6096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>
            <a:endCxn id="159" idx="3"/>
          </p:cNvCxnSpPr>
          <p:nvPr/>
        </p:nvCxnSpPr>
        <p:spPr>
          <a:xfrm flipH="1">
            <a:off x="2760690" y="3795010"/>
            <a:ext cx="1767590" cy="946880"/>
          </a:xfrm>
          <a:prstGeom prst="straightConnector1">
            <a:avLst/>
          </a:prstGeom>
          <a:ln w="63500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4528280" y="3798356"/>
            <a:ext cx="1723870" cy="1018484"/>
          </a:xfrm>
          <a:prstGeom prst="straightConnector1">
            <a:avLst/>
          </a:prstGeom>
          <a:ln w="63500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498300" y="2562070"/>
            <a:ext cx="0" cy="36601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0960" y="1187970"/>
            <a:ext cx="395990" cy="3660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0" grpId="0" animBg="1"/>
      <p:bldP spid="152" grpId="0" animBg="1"/>
      <p:bldP spid="154" grpId="0" animBg="1"/>
      <p:bldP spid="153" grpId="0" animBg="1"/>
      <p:bldP spid="159" grpId="0" animBg="1"/>
      <p:bldP spid="16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lowchart: Multidocument 25"/>
          <p:cNvSpPr/>
          <p:nvPr/>
        </p:nvSpPr>
        <p:spPr>
          <a:xfrm>
            <a:off x="307260" y="368268"/>
            <a:ext cx="8534400" cy="132288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2667000" y="1752600"/>
            <a:ext cx="3429000" cy="3276600"/>
          </a:xfrm>
          <a:prstGeom prst="star32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Abacus_clipart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13732" y="5412894"/>
            <a:ext cx="1391268" cy="106410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762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60" y="282678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সংখ্যার স্থানীয় মান (একক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দশক) সম্পর্কে জানবে এবং বলতে ও লিখতে পারবে। </a:t>
            </a:r>
          </a:p>
          <a:p>
            <a:endParaRPr lang="bn-BD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পর্যন্ত সংখ্যায় ব্যবহৃত অংকের স্থানীয় মান নির্ণয়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560" y="206478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ছবি দেখে সংখ্যা লিখতে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me 1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8112" y="310458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mgmgm.png"/>
          <p:cNvPicPr>
            <a:picLocks noChangeAspect="1"/>
          </p:cNvPicPr>
          <p:nvPr/>
        </p:nvPicPr>
        <p:blipFill>
          <a:blip r:embed="rId2" cstate="print"/>
          <a:srcRect l="13995" t="41599" r="24797" b="36798"/>
          <a:stretch>
            <a:fillRect/>
          </a:stretch>
        </p:blipFill>
        <p:spPr>
          <a:xfrm>
            <a:off x="2696496" y="1711258"/>
            <a:ext cx="3613356" cy="1275302"/>
          </a:xfrm>
          <a:prstGeom prst="rect">
            <a:avLst/>
          </a:prstGeom>
        </p:spPr>
      </p:pic>
      <p:pic>
        <p:nvPicPr>
          <p:cNvPr id="13" name="Picture 12" descr="flowers-source_ei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1176" y="4699824"/>
            <a:ext cx="2524125" cy="9810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33400"/>
            <a:ext cx="8305800" cy="5867400"/>
          </a:xfrm>
          <a:prstGeom prst="rect">
            <a:avLst/>
          </a:prstGeom>
          <a:solidFill>
            <a:srgbClr val="E8DB8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এ্যাবাকাস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9929" y="597243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345</Words>
  <Application>Microsoft Office PowerPoint</Application>
  <PresentationFormat>On-screen Show (4:3)</PresentationFormat>
  <Paragraphs>178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196</cp:revision>
  <dcterms:created xsi:type="dcterms:W3CDTF">2013-04-06T15:26:02Z</dcterms:created>
  <dcterms:modified xsi:type="dcterms:W3CDTF">2013-05-18T04:41:42Z</dcterms:modified>
</cp:coreProperties>
</file>